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6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4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2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8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9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5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3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9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E1570-C48E-4E42-B3D6-7864A24133F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F55F-C0A0-4B65-BB6D-1DE2F890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7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bbardscupboard.org/Shape_Monster_Printable_Reader_Bookle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609600"/>
            <a:ext cx="2895600" cy="2701925"/>
          </a:xfrm>
        </p:spPr>
        <p:txBody>
          <a:bodyPr/>
          <a:lstStyle/>
          <a:p>
            <a:r>
              <a:rPr lang="en-US" dirty="0" smtClean="0"/>
              <a:t>Shape Monsters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Kindergarten Pre-Assessment </a:t>
            </a:r>
            <a:r>
              <a:rPr lang="en-US" dirty="0"/>
              <a:t>to evaluate basic manual </a:t>
            </a:r>
            <a:r>
              <a:rPr lang="en-US" dirty="0" smtClean="0"/>
              <a:t>dexterity, </a:t>
            </a:r>
          </a:p>
          <a:p>
            <a:r>
              <a:rPr lang="en-US" dirty="0"/>
              <a:t> </a:t>
            </a:r>
            <a:r>
              <a:rPr lang="en-US" dirty="0" smtClean="0"/>
              <a:t>cutting</a:t>
            </a:r>
            <a:r>
              <a:rPr lang="en-US" dirty="0"/>
              <a:t>, gluing, following directions.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9" t="17572" r="23791" b="11628"/>
          <a:stretch/>
        </p:blipFill>
        <p:spPr>
          <a:xfrm>
            <a:off x="1371600" y="381000"/>
            <a:ext cx="38608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Line Become a Shape?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shape from a 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2514600"/>
            <a:ext cx="914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47800" y="2532089"/>
            <a:ext cx="1143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73908" y="2400300"/>
            <a:ext cx="1524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22030" y="2514600"/>
            <a:ext cx="1524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2514600"/>
            <a:ext cx="1524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flipV="1">
            <a:off x="990600" y="3886200"/>
            <a:ext cx="13335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flipV="1">
            <a:off x="5569158" y="4191000"/>
            <a:ext cx="13335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2343931" y="3903376"/>
            <a:ext cx="1626120" cy="95125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flipV="1">
            <a:off x="4283127" y="4019473"/>
            <a:ext cx="13335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199213" y="4200909"/>
            <a:ext cx="7737378" cy="2147982"/>
          </a:xfrm>
          <a:custGeom>
            <a:avLst/>
            <a:gdLst>
              <a:gd name="connsiteX0" fmla="*/ 0 w 7737378"/>
              <a:gd name="connsiteY0" fmla="*/ 1780166 h 2147982"/>
              <a:gd name="connsiteX1" fmla="*/ 314794 w 7737378"/>
              <a:gd name="connsiteY1" fmla="*/ 1330461 h 2147982"/>
              <a:gd name="connsiteX2" fmla="*/ 1229194 w 7737378"/>
              <a:gd name="connsiteY2" fmla="*/ 1555314 h 2147982"/>
              <a:gd name="connsiteX3" fmla="*/ 1813810 w 7737378"/>
              <a:gd name="connsiteY3" fmla="*/ 1225530 h 2147982"/>
              <a:gd name="connsiteX4" fmla="*/ 2593298 w 7737378"/>
              <a:gd name="connsiteY4" fmla="*/ 1765176 h 2147982"/>
              <a:gd name="connsiteX5" fmla="*/ 3312826 w 7737378"/>
              <a:gd name="connsiteY5" fmla="*/ 1225530 h 2147982"/>
              <a:gd name="connsiteX6" fmla="*/ 4227226 w 7737378"/>
              <a:gd name="connsiteY6" fmla="*/ 1975039 h 2147982"/>
              <a:gd name="connsiteX7" fmla="*/ 5111646 w 7737378"/>
              <a:gd name="connsiteY7" fmla="*/ 1255511 h 2147982"/>
              <a:gd name="connsiteX8" fmla="*/ 6265889 w 7737378"/>
              <a:gd name="connsiteY8" fmla="*/ 2005019 h 2147982"/>
              <a:gd name="connsiteX9" fmla="*/ 6895476 w 7737378"/>
              <a:gd name="connsiteY9" fmla="*/ 1015668 h 2147982"/>
              <a:gd name="connsiteX10" fmla="*/ 6550702 w 7737378"/>
              <a:gd name="connsiteY10" fmla="*/ 446042 h 2147982"/>
              <a:gd name="connsiteX11" fmla="*/ 7225259 w 7737378"/>
              <a:gd name="connsiteY11" fmla="*/ 26317 h 2147982"/>
              <a:gd name="connsiteX12" fmla="*/ 7734925 w 7737378"/>
              <a:gd name="connsiteY12" fmla="*/ 1225530 h 2147982"/>
              <a:gd name="connsiteX13" fmla="*/ 7015397 w 7737378"/>
              <a:gd name="connsiteY13" fmla="*/ 2139930 h 2147982"/>
              <a:gd name="connsiteX14" fmla="*/ 7195279 w 7737378"/>
              <a:gd name="connsiteY14" fmla="*/ 1660245 h 2147982"/>
              <a:gd name="connsiteX15" fmla="*/ 7165298 w 7737378"/>
              <a:gd name="connsiteY15" fmla="*/ 1450383 h 214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37378" h="2147982">
                <a:moveTo>
                  <a:pt x="0" y="1780166"/>
                </a:moveTo>
                <a:cubicBezTo>
                  <a:pt x="54964" y="1574051"/>
                  <a:pt x="109928" y="1367936"/>
                  <a:pt x="314794" y="1330461"/>
                </a:cubicBezTo>
                <a:cubicBezTo>
                  <a:pt x="519660" y="1292986"/>
                  <a:pt x="979358" y="1572802"/>
                  <a:pt x="1229194" y="1555314"/>
                </a:cubicBezTo>
                <a:cubicBezTo>
                  <a:pt x="1479030" y="1537826"/>
                  <a:pt x="1586459" y="1190553"/>
                  <a:pt x="1813810" y="1225530"/>
                </a:cubicBezTo>
                <a:cubicBezTo>
                  <a:pt x="2041161" y="1260507"/>
                  <a:pt x="2343462" y="1765176"/>
                  <a:pt x="2593298" y="1765176"/>
                </a:cubicBezTo>
                <a:cubicBezTo>
                  <a:pt x="2843134" y="1765176"/>
                  <a:pt x="3040505" y="1190553"/>
                  <a:pt x="3312826" y="1225530"/>
                </a:cubicBezTo>
                <a:cubicBezTo>
                  <a:pt x="3585147" y="1260507"/>
                  <a:pt x="3927423" y="1970042"/>
                  <a:pt x="4227226" y="1975039"/>
                </a:cubicBezTo>
                <a:cubicBezTo>
                  <a:pt x="4527029" y="1980036"/>
                  <a:pt x="4771869" y="1250514"/>
                  <a:pt x="5111646" y="1255511"/>
                </a:cubicBezTo>
                <a:cubicBezTo>
                  <a:pt x="5451423" y="1260508"/>
                  <a:pt x="5968584" y="2044993"/>
                  <a:pt x="6265889" y="2005019"/>
                </a:cubicBezTo>
                <a:cubicBezTo>
                  <a:pt x="6563194" y="1965045"/>
                  <a:pt x="6848007" y="1275497"/>
                  <a:pt x="6895476" y="1015668"/>
                </a:cubicBezTo>
                <a:cubicBezTo>
                  <a:pt x="6942945" y="755839"/>
                  <a:pt x="6495738" y="610934"/>
                  <a:pt x="6550702" y="446042"/>
                </a:cubicBezTo>
                <a:cubicBezTo>
                  <a:pt x="6605666" y="281150"/>
                  <a:pt x="7027889" y="-103598"/>
                  <a:pt x="7225259" y="26317"/>
                </a:cubicBezTo>
                <a:cubicBezTo>
                  <a:pt x="7422629" y="156232"/>
                  <a:pt x="7769902" y="873261"/>
                  <a:pt x="7734925" y="1225530"/>
                </a:cubicBezTo>
                <a:cubicBezTo>
                  <a:pt x="7699948" y="1577799"/>
                  <a:pt x="7105338" y="2067478"/>
                  <a:pt x="7015397" y="2139930"/>
                </a:cubicBezTo>
                <a:cubicBezTo>
                  <a:pt x="6925456" y="2212382"/>
                  <a:pt x="7170296" y="1775169"/>
                  <a:pt x="7195279" y="1660245"/>
                </a:cubicBezTo>
                <a:cubicBezTo>
                  <a:pt x="7220262" y="1545321"/>
                  <a:pt x="7135318" y="1530331"/>
                  <a:pt x="7165298" y="14503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Horizon Line is where our eye sees the sky touch the ground. Can you trace it?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971800" y="1828800"/>
            <a:ext cx="5105400" cy="258445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4413250"/>
            <a:ext cx="5105400" cy="160655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4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1371600"/>
            <a:ext cx="2222500" cy="224814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0000" l="1333" r="100000">
                        <a14:foregroundMark x1="2667" y1="15417" x2="14083" y2="17000"/>
                        <a14:foregroundMark x1="14083" y1="17000" x2="27250" y2="22750"/>
                        <a14:foregroundMark x1="29000" y1="25000" x2="29000" y2="25000"/>
                        <a14:foregroundMark x1="29000" y1="25250" x2="47333" y2="42167"/>
                        <a14:foregroundMark x1="47333" y1="42167" x2="48917" y2="40667"/>
                        <a14:foregroundMark x1="48917" y1="40667" x2="50667" y2="40833"/>
                        <a14:foregroundMark x1="52000" y1="42833" x2="52000" y2="42833"/>
                        <a14:foregroundMark x1="52000" y1="42833" x2="68750" y2="25000"/>
                        <a14:foregroundMark x1="68750" y1="25000" x2="85917" y2="16083"/>
                        <a14:foregroundMark x1="91333" y1="16083" x2="96917" y2="14083"/>
                        <a14:foregroundMark x1="85750" y1="15833" x2="92667" y2="14750"/>
                        <a14:foregroundMark x1="97083" y1="14250" x2="98250" y2="17000"/>
                        <a14:foregroundMark x1="98250" y1="17000" x2="95333" y2="26750"/>
                        <a14:foregroundMark x1="95333" y1="26750" x2="90833" y2="31667"/>
                        <a14:foregroundMark x1="90833" y1="31667" x2="90833" y2="35750"/>
                        <a14:foregroundMark x1="90833" y1="36167" x2="89250" y2="39917"/>
                        <a14:foregroundMark x1="89250" y1="40167" x2="89500" y2="43750"/>
                        <a14:foregroundMark x1="87083" y1="46000" x2="87083" y2="46000"/>
                        <a14:foregroundMark x1="87083" y1="46000" x2="87500" y2="49333"/>
                        <a14:foregroundMark x1="84583" y1="52417" x2="84583" y2="52417"/>
                        <a14:foregroundMark x1="84583" y1="52417" x2="85500" y2="57583"/>
                        <a14:foregroundMark x1="85250" y1="58000" x2="85917" y2="63167"/>
                        <a14:foregroundMark x1="85917" y1="63167" x2="84167" y2="69667"/>
                        <a14:foregroundMark x1="84167" y1="69667" x2="79667" y2="74583"/>
                        <a14:foregroundMark x1="79667" y1="74583" x2="70750" y2="77417"/>
                        <a14:foregroundMark x1="65167" y1="80167" x2="65167" y2="80167"/>
                        <a14:foregroundMark x1="64917" y1="80167" x2="55583" y2="70083"/>
                        <a14:foregroundMark x1="55833" y1="70083" x2="53583" y2="62917"/>
                        <a14:foregroundMark x1="52250" y1="60750" x2="51333" y2="56667"/>
                        <a14:foregroundMark x1="51333" y1="59833" x2="50417" y2="69417"/>
                        <a14:foregroundMark x1="50417" y1="69417" x2="48917" y2="67000"/>
                        <a14:foregroundMark x1="48917" y1="67000" x2="48417" y2="59167"/>
                        <a14:foregroundMark x1="48417" y1="59167" x2="40167" y2="76333"/>
                        <a14:foregroundMark x1="40167" y1="76333" x2="35250" y2="78583"/>
                        <a14:foregroundMark x1="27000" y1="78833" x2="27000" y2="78833"/>
                        <a14:foregroundMark x1="20333" y1="75000" x2="20333" y2="75000"/>
                        <a14:foregroundMark x1="20333" y1="75000" x2="15667" y2="65417"/>
                        <a14:foregroundMark x1="15667" y1="65417" x2="14083" y2="62083"/>
                        <a14:foregroundMark x1="14083" y1="60917" x2="13833" y2="57583"/>
                        <a14:foregroundMark x1="15417" y1="53167" x2="15417" y2="53167"/>
                        <a14:foregroundMark x1="15833" y1="51583" x2="12500" y2="48000"/>
                        <a14:foregroundMark x1="12500" y1="44417" x2="11417" y2="39500"/>
                        <a14:foregroundMark x1="7583" y1="34417" x2="7583" y2="34417"/>
                        <a14:foregroundMark x1="8000" y1="32333" x2="7333" y2="29500"/>
                        <a14:foregroundMark x1="7333" y1="29500" x2="1583" y2="19417"/>
                        <a14:foregroundMark x1="1583" y1="19417" x2="3167" y2="14917"/>
                        <a14:backgroundMark x1="29000" y1="8667" x2="55583" y2="7583"/>
                        <a14:backgroundMark x1="55583" y1="8000" x2="50417" y2="22333"/>
                        <a14:backgroundMark x1="49333" y1="22333" x2="29000" y2="9583"/>
                        <a14:backgroundMark x1="52250" y1="29667" x2="46667" y2="13417"/>
                        <a14:backgroundMark x1="47583" y1="13417" x2="74583" y2="9833"/>
                        <a14:backgroundMark x1="74583" y1="9833" x2="52417" y2="29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257800"/>
            <a:ext cx="1206500" cy="1299308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4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450" y="3859584"/>
            <a:ext cx="1054100" cy="11073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0000" l="1333" r="100000">
                        <a14:foregroundMark x1="2667" y1="15417" x2="14083" y2="17000"/>
                        <a14:foregroundMark x1="14083" y1="17000" x2="27250" y2="22750"/>
                        <a14:foregroundMark x1="29000" y1="25000" x2="29000" y2="25000"/>
                        <a14:foregroundMark x1="29000" y1="25250" x2="47333" y2="42167"/>
                        <a14:foregroundMark x1="47333" y1="42167" x2="48917" y2="40667"/>
                        <a14:foregroundMark x1="48917" y1="40667" x2="50667" y2="40833"/>
                        <a14:foregroundMark x1="52000" y1="42833" x2="52000" y2="42833"/>
                        <a14:foregroundMark x1="52000" y1="42833" x2="68750" y2="25000"/>
                        <a14:foregroundMark x1="68750" y1="25000" x2="85917" y2="16083"/>
                        <a14:foregroundMark x1="91333" y1="16083" x2="96917" y2="14083"/>
                        <a14:foregroundMark x1="85750" y1="15833" x2="92667" y2="14750"/>
                        <a14:foregroundMark x1="97083" y1="14250" x2="98250" y2="17000"/>
                        <a14:foregroundMark x1="98250" y1="17000" x2="95333" y2="26750"/>
                        <a14:foregroundMark x1="95333" y1="26750" x2="90833" y2="31667"/>
                        <a14:foregroundMark x1="90833" y1="31667" x2="90833" y2="35750"/>
                        <a14:foregroundMark x1="90833" y1="36167" x2="89250" y2="39917"/>
                        <a14:foregroundMark x1="89250" y1="40167" x2="89500" y2="43750"/>
                        <a14:foregroundMark x1="87083" y1="46000" x2="87083" y2="46000"/>
                        <a14:foregroundMark x1="87083" y1="46000" x2="87500" y2="49333"/>
                        <a14:foregroundMark x1="84583" y1="52417" x2="84583" y2="52417"/>
                        <a14:foregroundMark x1="84583" y1="52417" x2="85500" y2="57583"/>
                        <a14:foregroundMark x1="85250" y1="58000" x2="85917" y2="63167"/>
                        <a14:foregroundMark x1="85917" y1="63167" x2="84167" y2="69667"/>
                        <a14:foregroundMark x1="84167" y1="69667" x2="79667" y2="74583"/>
                        <a14:foregroundMark x1="79667" y1="74583" x2="70750" y2="77417"/>
                        <a14:foregroundMark x1="65167" y1="80167" x2="65167" y2="80167"/>
                        <a14:foregroundMark x1="64917" y1="80167" x2="55583" y2="70083"/>
                        <a14:foregroundMark x1="55833" y1="70083" x2="53583" y2="62917"/>
                        <a14:foregroundMark x1="52250" y1="60750" x2="51333" y2="56667"/>
                        <a14:foregroundMark x1="51333" y1="59833" x2="50417" y2="69417"/>
                        <a14:foregroundMark x1="50417" y1="69417" x2="48917" y2="67000"/>
                        <a14:foregroundMark x1="48917" y1="67000" x2="48417" y2="59167"/>
                        <a14:foregroundMark x1="48417" y1="59167" x2="40167" y2="76333"/>
                        <a14:foregroundMark x1="40167" y1="76333" x2="35250" y2="78583"/>
                        <a14:foregroundMark x1="27000" y1="78833" x2="27000" y2="78833"/>
                        <a14:foregroundMark x1="20333" y1="75000" x2="20333" y2="75000"/>
                        <a14:foregroundMark x1="20333" y1="75000" x2="15667" y2="65417"/>
                        <a14:foregroundMark x1="15667" y1="65417" x2="14083" y2="62083"/>
                        <a14:foregroundMark x1="14083" y1="60917" x2="13833" y2="57583"/>
                        <a14:foregroundMark x1="15417" y1="53167" x2="15417" y2="53167"/>
                        <a14:foregroundMark x1="15833" y1="51583" x2="12500" y2="48000"/>
                        <a14:foregroundMark x1="12500" y1="44417" x2="11417" y2="39500"/>
                        <a14:foregroundMark x1="7583" y1="34417" x2="7583" y2="34417"/>
                        <a14:foregroundMark x1="8000" y1="32333" x2="7333" y2="29500"/>
                        <a14:foregroundMark x1="7333" y1="29500" x2="1583" y2="19417"/>
                        <a14:foregroundMark x1="1583" y1="19417" x2="3167" y2="14917"/>
                        <a14:backgroundMark x1="29000" y1="8667" x2="55583" y2="7583"/>
                        <a14:backgroundMark x1="55583" y1="8000" x2="50417" y2="22333"/>
                        <a14:backgroundMark x1="49333" y1="22333" x2="29000" y2="9583"/>
                        <a14:backgroundMark x1="52250" y1="29667" x2="46667" y2="13417"/>
                        <a14:backgroundMark x1="47583" y1="13417" x2="74583" y2="9833"/>
                        <a14:backgroundMark x1="74583" y1="9833" x2="52417" y2="29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50" y="5257800"/>
            <a:ext cx="466725" cy="53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0000" l="1333" r="100000">
                        <a14:foregroundMark x1="2667" y1="15417" x2="14083" y2="17000"/>
                        <a14:foregroundMark x1="14083" y1="17000" x2="27250" y2="22750"/>
                        <a14:foregroundMark x1="29000" y1="25000" x2="29000" y2="25000"/>
                        <a14:foregroundMark x1="29000" y1="25250" x2="47333" y2="42167"/>
                        <a14:foregroundMark x1="47333" y1="42167" x2="48917" y2="40667"/>
                        <a14:foregroundMark x1="48917" y1="40667" x2="50667" y2="40833"/>
                        <a14:foregroundMark x1="52000" y1="42833" x2="52000" y2="42833"/>
                        <a14:foregroundMark x1="52000" y1="42833" x2="68750" y2="25000"/>
                        <a14:foregroundMark x1="68750" y1="25000" x2="85917" y2="16083"/>
                        <a14:foregroundMark x1="91333" y1="16083" x2="96917" y2="14083"/>
                        <a14:foregroundMark x1="85750" y1="15833" x2="92667" y2="14750"/>
                        <a14:foregroundMark x1="97083" y1="14250" x2="98250" y2="17000"/>
                        <a14:foregroundMark x1="98250" y1="17000" x2="95333" y2="26750"/>
                        <a14:foregroundMark x1="95333" y1="26750" x2="90833" y2="31667"/>
                        <a14:foregroundMark x1="90833" y1="31667" x2="90833" y2="35750"/>
                        <a14:foregroundMark x1="90833" y1="36167" x2="89250" y2="39917"/>
                        <a14:foregroundMark x1="89250" y1="40167" x2="89500" y2="43750"/>
                        <a14:foregroundMark x1="87083" y1="46000" x2="87083" y2="46000"/>
                        <a14:foregroundMark x1="87083" y1="46000" x2="87500" y2="49333"/>
                        <a14:foregroundMark x1="84583" y1="52417" x2="84583" y2="52417"/>
                        <a14:foregroundMark x1="84583" y1="52417" x2="85500" y2="57583"/>
                        <a14:foregroundMark x1="85250" y1="58000" x2="85917" y2="63167"/>
                        <a14:foregroundMark x1="85917" y1="63167" x2="84167" y2="69667"/>
                        <a14:foregroundMark x1="84167" y1="69667" x2="79667" y2="74583"/>
                        <a14:foregroundMark x1="79667" y1="74583" x2="70750" y2="77417"/>
                        <a14:foregroundMark x1="65167" y1="80167" x2="65167" y2="80167"/>
                        <a14:foregroundMark x1="64917" y1="80167" x2="55583" y2="70083"/>
                        <a14:foregroundMark x1="55833" y1="70083" x2="53583" y2="62917"/>
                        <a14:foregroundMark x1="52250" y1="60750" x2="51333" y2="56667"/>
                        <a14:foregroundMark x1="51333" y1="59833" x2="50417" y2="69417"/>
                        <a14:foregroundMark x1="50417" y1="69417" x2="48917" y2="67000"/>
                        <a14:foregroundMark x1="48917" y1="67000" x2="48417" y2="59167"/>
                        <a14:foregroundMark x1="48417" y1="59167" x2="40167" y2="76333"/>
                        <a14:foregroundMark x1="40167" y1="76333" x2="35250" y2="78583"/>
                        <a14:foregroundMark x1="27000" y1="78833" x2="27000" y2="78833"/>
                        <a14:foregroundMark x1="20333" y1="75000" x2="20333" y2="75000"/>
                        <a14:foregroundMark x1="20333" y1="75000" x2="15667" y2="65417"/>
                        <a14:foregroundMark x1="15667" y1="65417" x2="14083" y2="62083"/>
                        <a14:foregroundMark x1="14083" y1="60917" x2="13833" y2="57583"/>
                        <a14:foregroundMark x1="15417" y1="53167" x2="15417" y2="53167"/>
                        <a14:foregroundMark x1="15833" y1="51583" x2="12500" y2="48000"/>
                        <a14:foregroundMark x1="12500" y1="44417" x2="11417" y2="39500"/>
                        <a14:foregroundMark x1="7583" y1="34417" x2="7583" y2="34417"/>
                        <a14:foregroundMark x1="8000" y1="32333" x2="7333" y2="29500"/>
                        <a14:foregroundMark x1="7333" y1="29500" x2="1583" y2="19417"/>
                        <a14:foregroundMark x1="1583" y1="19417" x2="3167" y2="14917"/>
                        <a14:backgroundMark x1="29000" y1="8667" x2="55583" y2="7583"/>
                        <a14:backgroundMark x1="55583" y1="8000" x2="50417" y2="22333"/>
                        <a14:backgroundMark x1="49333" y1="22333" x2="29000" y2="9583"/>
                        <a14:backgroundMark x1="52250" y1="29667" x2="46667" y2="13417"/>
                        <a14:backgroundMark x1="47583" y1="13417" x2="74583" y2="9833"/>
                        <a14:backgroundMark x1="74583" y1="9833" x2="52417" y2="29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962400"/>
            <a:ext cx="901700" cy="90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01875" y="6187776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should the animals go? Which is near and which is far?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Horizon Line on your Paper.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1507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an oil pastel, draw a horizon. It can be straight, curvy, zigzag, or diagonal. What happens when we change the horizon line?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1515070"/>
            <a:ext cx="3886200" cy="45809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33000"/>
                  <a:lumOff val="67000"/>
                  <a:shade val="30000"/>
                  <a:satMod val="115000"/>
                </a:schemeClr>
              </a:gs>
              <a:gs pos="50000">
                <a:schemeClr val="accent1">
                  <a:tint val="66000"/>
                  <a:satMod val="160000"/>
                  <a:lumMod val="33000"/>
                  <a:lumOff val="67000"/>
                  <a:shade val="67500"/>
                  <a:satMod val="115000"/>
                </a:schemeClr>
              </a:gs>
              <a:gs pos="100000">
                <a:schemeClr val="accent1">
                  <a:tint val="66000"/>
                  <a:satMod val="160000"/>
                  <a:lumMod val="33000"/>
                  <a:lumOff val="67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52098" y="2781300"/>
            <a:ext cx="3988115" cy="2467692"/>
          </a:xfrm>
          <a:custGeom>
            <a:avLst/>
            <a:gdLst>
              <a:gd name="connsiteX0" fmla="*/ 38100 w 3988115"/>
              <a:gd name="connsiteY0" fmla="*/ 305243 h 2776828"/>
              <a:gd name="connsiteX1" fmla="*/ 38100 w 3988115"/>
              <a:gd name="connsiteY1" fmla="*/ 305243 h 2776828"/>
              <a:gd name="connsiteX2" fmla="*/ 165100 w 3988115"/>
              <a:gd name="connsiteY2" fmla="*/ 368743 h 2776828"/>
              <a:gd name="connsiteX3" fmla="*/ 254000 w 3988115"/>
              <a:gd name="connsiteY3" fmla="*/ 394143 h 2776828"/>
              <a:gd name="connsiteX4" fmla="*/ 317500 w 3988115"/>
              <a:gd name="connsiteY4" fmla="*/ 432243 h 2776828"/>
              <a:gd name="connsiteX5" fmla="*/ 355600 w 3988115"/>
              <a:gd name="connsiteY5" fmla="*/ 444943 h 2776828"/>
              <a:gd name="connsiteX6" fmla="*/ 419100 w 3988115"/>
              <a:gd name="connsiteY6" fmla="*/ 470343 h 2776828"/>
              <a:gd name="connsiteX7" fmla="*/ 457200 w 3988115"/>
              <a:gd name="connsiteY7" fmla="*/ 495743 h 2776828"/>
              <a:gd name="connsiteX8" fmla="*/ 520700 w 3988115"/>
              <a:gd name="connsiteY8" fmla="*/ 521143 h 2776828"/>
              <a:gd name="connsiteX9" fmla="*/ 660400 w 3988115"/>
              <a:gd name="connsiteY9" fmla="*/ 584643 h 2776828"/>
              <a:gd name="connsiteX10" fmla="*/ 698500 w 3988115"/>
              <a:gd name="connsiteY10" fmla="*/ 610043 h 2776828"/>
              <a:gd name="connsiteX11" fmla="*/ 800100 w 3988115"/>
              <a:gd name="connsiteY11" fmla="*/ 660843 h 2776828"/>
              <a:gd name="connsiteX12" fmla="*/ 838200 w 3988115"/>
              <a:gd name="connsiteY12" fmla="*/ 686243 h 2776828"/>
              <a:gd name="connsiteX13" fmla="*/ 914400 w 3988115"/>
              <a:gd name="connsiteY13" fmla="*/ 711643 h 2776828"/>
              <a:gd name="connsiteX14" fmla="*/ 965200 w 3988115"/>
              <a:gd name="connsiteY14" fmla="*/ 724343 h 2776828"/>
              <a:gd name="connsiteX15" fmla="*/ 1066800 w 3988115"/>
              <a:gd name="connsiteY15" fmla="*/ 775143 h 2776828"/>
              <a:gd name="connsiteX16" fmla="*/ 1104900 w 3988115"/>
              <a:gd name="connsiteY16" fmla="*/ 787843 h 2776828"/>
              <a:gd name="connsiteX17" fmla="*/ 1257300 w 3988115"/>
              <a:gd name="connsiteY17" fmla="*/ 800543 h 2776828"/>
              <a:gd name="connsiteX18" fmla="*/ 1473200 w 3988115"/>
              <a:gd name="connsiteY18" fmla="*/ 825943 h 2776828"/>
              <a:gd name="connsiteX19" fmla="*/ 1587500 w 3988115"/>
              <a:gd name="connsiteY19" fmla="*/ 838643 h 2776828"/>
              <a:gd name="connsiteX20" fmla="*/ 1879600 w 3988115"/>
              <a:gd name="connsiteY20" fmla="*/ 825943 h 2776828"/>
              <a:gd name="connsiteX21" fmla="*/ 2006600 w 3988115"/>
              <a:gd name="connsiteY21" fmla="*/ 775143 h 2776828"/>
              <a:gd name="connsiteX22" fmla="*/ 2082800 w 3988115"/>
              <a:gd name="connsiteY22" fmla="*/ 749743 h 2776828"/>
              <a:gd name="connsiteX23" fmla="*/ 2222500 w 3988115"/>
              <a:gd name="connsiteY23" fmla="*/ 660843 h 2776828"/>
              <a:gd name="connsiteX24" fmla="*/ 2311400 w 3988115"/>
              <a:gd name="connsiteY24" fmla="*/ 597343 h 2776828"/>
              <a:gd name="connsiteX25" fmla="*/ 2590800 w 3988115"/>
              <a:gd name="connsiteY25" fmla="*/ 419543 h 2776828"/>
              <a:gd name="connsiteX26" fmla="*/ 2717800 w 3988115"/>
              <a:gd name="connsiteY26" fmla="*/ 317943 h 2776828"/>
              <a:gd name="connsiteX27" fmla="*/ 2768600 w 3988115"/>
              <a:gd name="connsiteY27" fmla="*/ 267143 h 2776828"/>
              <a:gd name="connsiteX28" fmla="*/ 2832100 w 3988115"/>
              <a:gd name="connsiteY28" fmla="*/ 254443 h 2776828"/>
              <a:gd name="connsiteX29" fmla="*/ 2933700 w 3988115"/>
              <a:gd name="connsiteY29" fmla="*/ 178243 h 2776828"/>
              <a:gd name="connsiteX30" fmla="*/ 2984500 w 3988115"/>
              <a:gd name="connsiteY30" fmla="*/ 140143 h 2776828"/>
              <a:gd name="connsiteX31" fmla="*/ 3035300 w 3988115"/>
              <a:gd name="connsiteY31" fmla="*/ 114743 h 2776828"/>
              <a:gd name="connsiteX32" fmla="*/ 3111500 w 3988115"/>
              <a:gd name="connsiteY32" fmla="*/ 63943 h 2776828"/>
              <a:gd name="connsiteX33" fmla="*/ 3327400 w 3988115"/>
              <a:gd name="connsiteY33" fmla="*/ 38543 h 2776828"/>
              <a:gd name="connsiteX34" fmla="*/ 3365500 w 3988115"/>
              <a:gd name="connsiteY34" fmla="*/ 25843 h 2776828"/>
              <a:gd name="connsiteX35" fmla="*/ 3924300 w 3988115"/>
              <a:gd name="connsiteY35" fmla="*/ 25843 h 2776828"/>
              <a:gd name="connsiteX36" fmla="*/ 3975100 w 3988115"/>
              <a:gd name="connsiteY36" fmla="*/ 102043 h 2776828"/>
              <a:gd name="connsiteX37" fmla="*/ 3962400 w 3988115"/>
              <a:gd name="connsiteY37" fmla="*/ 152843 h 2776828"/>
              <a:gd name="connsiteX38" fmla="*/ 3937000 w 3988115"/>
              <a:gd name="connsiteY38" fmla="*/ 229043 h 2776828"/>
              <a:gd name="connsiteX39" fmla="*/ 3949700 w 3988115"/>
              <a:gd name="connsiteY39" fmla="*/ 305243 h 2776828"/>
              <a:gd name="connsiteX40" fmla="*/ 3962400 w 3988115"/>
              <a:gd name="connsiteY40" fmla="*/ 343343 h 2776828"/>
              <a:gd name="connsiteX41" fmla="*/ 3975100 w 3988115"/>
              <a:gd name="connsiteY41" fmla="*/ 406843 h 2776828"/>
              <a:gd name="connsiteX42" fmla="*/ 3987800 w 3988115"/>
              <a:gd name="connsiteY42" fmla="*/ 749743 h 2776828"/>
              <a:gd name="connsiteX43" fmla="*/ 3962400 w 3988115"/>
              <a:gd name="connsiteY43" fmla="*/ 1054543 h 2776828"/>
              <a:gd name="connsiteX44" fmla="*/ 3975100 w 3988115"/>
              <a:gd name="connsiteY44" fmla="*/ 1880043 h 2776828"/>
              <a:gd name="connsiteX45" fmla="*/ 3987800 w 3988115"/>
              <a:gd name="connsiteY45" fmla="*/ 2349943 h 2776828"/>
              <a:gd name="connsiteX46" fmla="*/ 3975100 w 3988115"/>
              <a:gd name="connsiteY46" fmla="*/ 2515043 h 2776828"/>
              <a:gd name="connsiteX47" fmla="*/ 3962400 w 3988115"/>
              <a:gd name="connsiteY47" fmla="*/ 2616643 h 2776828"/>
              <a:gd name="connsiteX48" fmla="*/ 3949700 w 3988115"/>
              <a:gd name="connsiteY48" fmla="*/ 2654743 h 2776828"/>
              <a:gd name="connsiteX49" fmla="*/ 3911600 w 3988115"/>
              <a:gd name="connsiteY49" fmla="*/ 2680143 h 2776828"/>
              <a:gd name="connsiteX50" fmla="*/ 3492500 w 3988115"/>
              <a:gd name="connsiteY50" fmla="*/ 2667443 h 2776828"/>
              <a:gd name="connsiteX51" fmla="*/ 3378200 w 3988115"/>
              <a:gd name="connsiteY51" fmla="*/ 2654743 h 2776828"/>
              <a:gd name="connsiteX52" fmla="*/ 3340100 w 3988115"/>
              <a:gd name="connsiteY52" fmla="*/ 2642043 h 2776828"/>
              <a:gd name="connsiteX53" fmla="*/ 3200400 w 3988115"/>
              <a:gd name="connsiteY53" fmla="*/ 2629343 h 2776828"/>
              <a:gd name="connsiteX54" fmla="*/ 3022600 w 3988115"/>
              <a:gd name="connsiteY54" fmla="*/ 2629343 h 2776828"/>
              <a:gd name="connsiteX55" fmla="*/ 2565400 w 3988115"/>
              <a:gd name="connsiteY55" fmla="*/ 2654743 h 2776828"/>
              <a:gd name="connsiteX56" fmla="*/ 2108200 w 3988115"/>
              <a:gd name="connsiteY56" fmla="*/ 2692843 h 2776828"/>
              <a:gd name="connsiteX57" fmla="*/ 1943100 w 3988115"/>
              <a:gd name="connsiteY57" fmla="*/ 2718243 h 2776828"/>
              <a:gd name="connsiteX58" fmla="*/ 1473200 w 3988115"/>
              <a:gd name="connsiteY58" fmla="*/ 2730943 h 2776828"/>
              <a:gd name="connsiteX59" fmla="*/ 1435100 w 3988115"/>
              <a:gd name="connsiteY59" fmla="*/ 2743643 h 2776828"/>
              <a:gd name="connsiteX60" fmla="*/ 698500 w 3988115"/>
              <a:gd name="connsiteY60" fmla="*/ 2769043 h 2776828"/>
              <a:gd name="connsiteX61" fmla="*/ 495300 w 3988115"/>
              <a:gd name="connsiteY61" fmla="*/ 2756343 h 2776828"/>
              <a:gd name="connsiteX62" fmla="*/ 152400 w 3988115"/>
              <a:gd name="connsiteY62" fmla="*/ 2730943 h 2776828"/>
              <a:gd name="connsiteX63" fmla="*/ 114300 w 3988115"/>
              <a:gd name="connsiteY63" fmla="*/ 2718243 h 2776828"/>
              <a:gd name="connsiteX64" fmla="*/ 76200 w 3988115"/>
              <a:gd name="connsiteY64" fmla="*/ 1740343 h 2776828"/>
              <a:gd name="connsiteX65" fmla="*/ 63500 w 3988115"/>
              <a:gd name="connsiteY65" fmla="*/ 1664143 h 2776828"/>
              <a:gd name="connsiteX66" fmla="*/ 50800 w 3988115"/>
              <a:gd name="connsiteY66" fmla="*/ 1410143 h 2776828"/>
              <a:gd name="connsiteX67" fmla="*/ 38100 w 3988115"/>
              <a:gd name="connsiteY67" fmla="*/ 1346643 h 2776828"/>
              <a:gd name="connsiteX68" fmla="*/ 25400 w 3988115"/>
              <a:gd name="connsiteY68" fmla="*/ 1270443 h 2776828"/>
              <a:gd name="connsiteX69" fmla="*/ 0 w 3988115"/>
              <a:gd name="connsiteY69" fmla="*/ 1181543 h 2776828"/>
              <a:gd name="connsiteX70" fmla="*/ 25400 w 3988115"/>
              <a:gd name="connsiteY70" fmla="*/ 965643 h 2776828"/>
              <a:gd name="connsiteX71" fmla="*/ 50800 w 3988115"/>
              <a:gd name="connsiteY71" fmla="*/ 864043 h 2776828"/>
              <a:gd name="connsiteX72" fmla="*/ 63500 w 3988115"/>
              <a:gd name="connsiteY72" fmla="*/ 775143 h 2776828"/>
              <a:gd name="connsiteX73" fmla="*/ 76200 w 3988115"/>
              <a:gd name="connsiteY73" fmla="*/ 737043 h 2776828"/>
              <a:gd name="connsiteX74" fmla="*/ 76200 w 3988115"/>
              <a:gd name="connsiteY74" fmla="*/ 368743 h 2776828"/>
              <a:gd name="connsiteX75" fmla="*/ 38100 w 3988115"/>
              <a:gd name="connsiteY75" fmla="*/ 305243 h 277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988115" h="2776828">
                <a:moveTo>
                  <a:pt x="38100" y="305243"/>
                </a:moveTo>
                <a:lnTo>
                  <a:pt x="38100" y="305243"/>
                </a:lnTo>
                <a:cubicBezTo>
                  <a:pt x="80433" y="326410"/>
                  <a:pt x="122126" y="348909"/>
                  <a:pt x="165100" y="368743"/>
                </a:cubicBezTo>
                <a:cubicBezTo>
                  <a:pt x="186632" y="378681"/>
                  <a:pt x="233404" y="388994"/>
                  <a:pt x="254000" y="394143"/>
                </a:cubicBezTo>
                <a:cubicBezTo>
                  <a:pt x="275167" y="406843"/>
                  <a:pt x="295422" y="421204"/>
                  <a:pt x="317500" y="432243"/>
                </a:cubicBezTo>
                <a:cubicBezTo>
                  <a:pt x="329474" y="438230"/>
                  <a:pt x="343065" y="440243"/>
                  <a:pt x="355600" y="444943"/>
                </a:cubicBezTo>
                <a:cubicBezTo>
                  <a:pt x="376946" y="452948"/>
                  <a:pt x="398710" y="460148"/>
                  <a:pt x="419100" y="470343"/>
                </a:cubicBezTo>
                <a:cubicBezTo>
                  <a:pt x="432752" y="477169"/>
                  <a:pt x="443548" y="488917"/>
                  <a:pt x="457200" y="495743"/>
                </a:cubicBezTo>
                <a:cubicBezTo>
                  <a:pt x="477590" y="505938"/>
                  <a:pt x="500686" y="510227"/>
                  <a:pt x="520700" y="521143"/>
                </a:cubicBezTo>
                <a:cubicBezTo>
                  <a:pt x="647899" y="590524"/>
                  <a:pt x="543604" y="561284"/>
                  <a:pt x="660400" y="584643"/>
                </a:cubicBezTo>
                <a:cubicBezTo>
                  <a:pt x="673100" y="593110"/>
                  <a:pt x="685100" y="602734"/>
                  <a:pt x="698500" y="610043"/>
                </a:cubicBezTo>
                <a:cubicBezTo>
                  <a:pt x="731741" y="628174"/>
                  <a:pt x="768595" y="639840"/>
                  <a:pt x="800100" y="660843"/>
                </a:cubicBezTo>
                <a:cubicBezTo>
                  <a:pt x="812800" y="669310"/>
                  <a:pt x="824252" y="680044"/>
                  <a:pt x="838200" y="686243"/>
                </a:cubicBezTo>
                <a:cubicBezTo>
                  <a:pt x="862666" y="697117"/>
                  <a:pt x="888755" y="703950"/>
                  <a:pt x="914400" y="711643"/>
                </a:cubicBezTo>
                <a:cubicBezTo>
                  <a:pt x="931118" y="716659"/>
                  <a:pt x="949088" y="717630"/>
                  <a:pt x="965200" y="724343"/>
                </a:cubicBezTo>
                <a:cubicBezTo>
                  <a:pt x="1000151" y="738906"/>
                  <a:pt x="1030879" y="763169"/>
                  <a:pt x="1066800" y="775143"/>
                </a:cubicBezTo>
                <a:cubicBezTo>
                  <a:pt x="1079500" y="779376"/>
                  <a:pt x="1091630" y="786074"/>
                  <a:pt x="1104900" y="787843"/>
                </a:cubicBezTo>
                <a:cubicBezTo>
                  <a:pt x="1155429" y="794580"/>
                  <a:pt x="1206500" y="796310"/>
                  <a:pt x="1257300" y="800543"/>
                </a:cubicBezTo>
                <a:cubicBezTo>
                  <a:pt x="1379155" y="824914"/>
                  <a:pt x="1279526" y="807498"/>
                  <a:pt x="1473200" y="825943"/>
                </a:cubicBezTo>
                <a:cubicBezTo>
                  <a:pt x="1511362" y="829577"/>
                  <a:pt x="1549400" y="834410"/>
                  <a:pt x="1587500" y="838643"/>
                </a:cubicBezTo>
                <a:cubicBezTo>
                  <a:pt x="1684867" y="834410"/>
                  <a:pt x="1782659" y="835971"/>
                  <a:pt x="1879600" y="825943"/>
                </a:cubicBezTo>
                <a:cubicBezTo>
                  <a:pt x="1936414" y="820066"/>
                  <a:pt x="1958261" y="794479"/>
                  <a:pt x="2006600" y="775143"/>
                </a:cubicBezTo>
                <a:cubicBezTo>
                  <a:pt x="2031459" y="765199"/>
                  <a:pt x="2057400" y="758210"/>
                  <a:pt x="2082800" y="749743"/>
                </a:cubicBezTo>
                <a:cubicBezTo>
                  <a:pt x="2228398" y="633264"/>
                  <a:pt x="2059277" y="761288"/>
                  <a:pt x="2222500" y="660843"/>
                </a:cubicBezTo>
                <a:cubicBezTo>
                  <a:pt x="2253514" y="641757"/>
                  <a:pt x="2280519" y="616644"/>
                  <a:pt x="2311400" y="597343"/>
                </a:cubicBezTo>
                <a:cubicBezTo>
                  <a:pt x="2472271" y="496799"/>
                  <a:pt x="2408202" y="565621"/>
                  <a:pt x="2590800" y="419543"/>
                </a:cubicBezTo>
                <a:cubicBezTo>
                  <a:pt x="2633133" y="385676"/>
                  <a:pt x="2679466" y="356277"/>
                  <a:pt x="2717800" y="317943"/>
                </a:cubicBezTo>
                <a:cubicBezTo>
                  <a:pt x="2734733" y="301010"/>
                  <a:pt x="2747666" y="278773"/>
                  <a:pt x="2768600" y="267143"/>
                </a:cubicBezTo>
                <a:cubicBezTo>
                  <a:pt x="2787469" y="256660"/>
                  <a:pt x="2810933" y="258676"/>
                  <a:pt x="2832100" y="254443"/>
                </a:cubicBezTo>
                <a:cubicBezTo>
                  <a:pt x="2899136" y="187407"/>
                  <a:pt x="2839019" y="241364"/>
                  <a:pt x="2933700" y="178243"/>
                </a:cubicBezTo>
                <a:cubicBezTo>
                  <a:pt x="2951312" y="166502"/>
                  <a:pt x="2966551" y="151361"/>
                  <a:pt x="2984500" y="140143"/>
                </a:cubicBezTo>
                <a:cubicBezTo>
                  <a:pt x="3000554" y="130109"/>
                  <a:pt x="3019066" y="124483"/>
                  <a:pt x="3035300" y="114743"/>
                </a:cubicBezTo>
                <a:cubicBezTo>
                  <a:pt x="3061477" y="99037"/>
                  <a:pt x="3081280" y="68260"/>
                  <a:pt x="3111500" y="63943"/>
                </a:cubicBezTo>
                <a:cubicBezTo>
                  <a:pt x="3242517" y="45226"/>
                  <a:pt x="3170614" y="54222"/>
                  <a:pt x="3327400" y="38543"/>
                </a:cubicBezTo>
                <a:cubicBezTo>
                  <a:pt x="3340100" y="34310"/>
                  <a:pt x="3352628" y="29521"/>
                  <a:pt x="3365500" y="25843"/>
                </a:cubicBezTo>
                <a:cubicBezTo>
                  <a:pt x="3555901" y="-28557"/>
                  <a:pt x="3638817" y="18706"/>
                  <a:pt x="3924300" y="25843"/>
                </a:cubicBezTo>
                <a:cubicBezTo>
                  <a:pt x="3947207" y="48750"/>
                  <a:pt x="3975100" y="65284"/>
                  <a:pt x="3975100" y="102043"/>
                </a:cubicBezTo>
                <a:cubicBezTo>
                  <a:pt x="3975100" y="119497"/>
                  <a:pt x="3967416" y="136125"/>
                  <a:pt x="3962400" y="152843"/>
                </a:cubicBezTo>
                <a:cubicBezTo>
                  <a:pt x="3954707" y="178488"/>
                  <a:pt x="3937000" y="229043"/>
                  <a:pt x="3937000" y="229043"/>
                </a:cubicBezTo>
                <a:cubicBezTo>
                  <a:pt x="3941233" y="254443"/>
                  <a:pt x="3944114" y="280106"/>
                  <a:pt x="3949700" y="305243"/>
                </a:cubicBezTo>
                <a:cubicBezTo>
                  <a:pt x="3952604" y="318311"/>
                  <a:pt x="3959153" y="330356"/>
                  <a:pt x="3962400" y="343343"/>
                </a:cubicBezTo>
                <a:cubicBezTo>
                  <a:pt x="3967635" y="364284"/>
                  <a:pt x="3970867" y="385676"/>
                  <a:pt x="3975100" y="406843"/>
                </a:cubicBezTo>
                <a:cubicBezTo>
                  <a:pt x="3979333" y="521143"/>
                  <a:pt x="3987800" y="635365"/>
                  <a:pt x="3987800" y="749743"/>
                </a:cubicBezTo>
                <a:cubicBezTo>
                  <a:pt x="3987800" y="966889"/>
                  <a:pt x="3992866" y="932679"/>
                  <a:pt x="3962400" y="1054543"/>
                </a:cubicBezTo>
                <a:cubicBezTo>
                  <a:pt x="3966633" y="1329710"/>
                  <a:pt x="3969705" y="1604897"/>
                  <a:pt x="3975100" y="1880043"/>
                </a:cubicBezTo>
                <a:cubicBezTo>
                  <a:pt x="3978172" y="2036703"/>
                  <a:pt x="3987800" y="2193252"/>
                  <a:pt x="3987800" y="2349943"/>
                </a:cubicBezTo>
                <a:cubicBezTo>
                  <a:pt x="3987800" y="2405139"/>
                  <a:pt x="3980333" y="2460096"/>
                  <a:pt x="3975100" y="2515043"/>
                </a:cubicBezTo>
                <a:cubicBezTo>
                  <a:pt x="3971864" y="2549019"/>
                  <a:pt x="3968505" y="2583063"/>
                  <a:pt x="3962400" y="2616643"/>
                </a:cubicBezTo>
                <a:cubicBezTo>
                  <a:pt x="3960005" y="2629814"/>
                  <a:pt x="3958063" y="2644290"/>
                  <a:pt x="3949700" y="2654743"/>
                </a:cubicBezTo>
                <a:cubicBezTo>
                  <a:pt x="3940165" y="2666662"/>
                  <a:pt x="3924300" y="2671676"/>
                  <a:pt x="3911600" y="2680143"/>
                </a:cubicBezTo>
                <a:lnTo>
                  <a:pt x="3492500" y="2667443"/>
                </a:lnTo>
                <a:cubicBezTo>
                  <a:pt x="3454209" y="2665620"/>
                  <a:pt x="3416013" y="2661045"/>
                  <a:pt x="3378200" y="2654743"/>
                </a:cubicBezTo>
                <a:cubicBezTo>
                  <a:pt x="3364995" y="2652542"/>
                  <a:pt x="3353352" y="2643936"/>
                  <a:pt x="3340100" y="2642043"/>
                </a:cubicBezTo>
                <a:cubicBezTo>
                  <a:pt x="3293811" y="2635430"/>
                  <a:pt x="3246967" y="2633576"/>
                  <a:pt x="3200400" y="2629343"/>
                </a:cubicBezTo>
                <a:cubicBezTo>
                  <a:pt x="3090816" y="2607426"/>
                  <a:pt x="3173438" y="2617276"/>
                  <a:pt x="3022600" y="2629343"/>
                </a:cubicBezTo>
                <a:cubicBezTo>
                  <a:pt x="2902680" y="2638937"/>
                  <a:pt x="2677468" y="2649140"/>
                  <a:pt x="2565400" y="2654743"/>
                </a:cubicBezTo>
                <a:cubicBezTo>
                  <a:pt x="2312695" y="2696860"/>
                  <a:pt x="2464456" y="2677999"/>
                  <a:pt x="2108200" y="2692843"/>
                </a:cubicBezTo>
                <a:cubicBezTo>
                  <a:pt x="2038462" y="2716089"/>
                  <a:pt x="2055699" y="2713452"/>
                  <a:pt x="1943100" y="2718243"/>
                </a:cubicBezTo>
                <a:cubicBezTo>
                  <a:pt x="1786551" y="2724905"/>
                  <a:pt x="1629833" y="2726710"/>
                  <a:pt x="1473200" y="2730943"/>
                </a:cubicBezTo>
                <a:cubicBezTo>
                  <a:pt x="1460500" y="2735176"/>
                  <a:pt x="1448087" y="2740396"/>
                  <a:pt x="1435100" y="2743643"/>
                </a:cubicBezTo>
                <a:cubicBezTo>
                  <a:pt x="1212890" y="2799195"/>
                  <a:pt x="755500" y="2767968"/>
                  <a:pt x="698500" y="2769043"/>
                </a:cubicBezTo>
                <a:lnTo>
                  <a:pt x="495300" y="2756343"/>
                </a:lnTo>
                <a:cubicBezTo>
                  <a:pt x="352897" y="2748848"/>
                  <a:pt x="270607" y="2760495"/>
                  <a:pt x="152400" y="2730943"/>
                </a:cubicBezTo>
                <a:cubicBezTo>
                  <a:pt x="139413" y="2727696"/>
                  <a:pt x="127000" y="2722476"/>
                  <a:pt x="114300" y="2718243"/>
                </a:cubicBezTo>
                <a:cubicBezTo>
                  <a:pt x="-85440" y="2418633"/>
                  <a:pt x="100504" y="2712502"/>
                  <a:pt x="76200" y="1740343"/>
                </a:cubicBezTo>
                <a:cubicBezTo>
                  <a:pt x="75556" y="1714601"/>
                  <a:pt x="67733" y="1689543"/>
                  <a:pt x="63500" y="1664143"/>
                </a:cubicBezTo>
                <a:cubicBezTo>
                  <a:pt x="59267" y="1579476"/>
                  <a:pt x="57560" y="1494645"/>
                  <a:pt x="50800" y="1410143"/>
                </a:cubicBezTo>
                <a:cubicBezTo>
                  <a:pt x="49079" y="1388626"/>
                  <a:pt x="41961" y="1367881"/>
                  <a:pt x="38100" y="1346643"/>
                </a:cubicBezTo>
                <a:cubicBezTo>
                  <a:pt x="33494" y="1321308"/>
                  <a:pt x="30450" y="1295693"/>
                  <a:pt x="25400" y="1270443"/>
                </a:cubicBezTo>
                <a:cubicBezTo>
                  <a:pt x="17427" y="1230576"/>
                  <a:pt x="12104" y="1217856"/>
                  <a:pt x="0" y="1181543"/>
                </a:cubicBezTo>
                <a:cubicBezTo>
                  <a:pt x="7793" y="1088033"/>
                  <a:pt x="5540" y="1045083"/>
                  <a:pt x="25400" y="965643"/>
                </a:cubicBezTo>
                <a:cubicBezTo>
                  <a:pt x="49937" y="867496"/>
                  <a:pt x="27395" y="1004474"/>
                  <a:pt x="50800" y="864043"/>
                </a:cubicBezTo>
                <a:cubicBezTo>
                  <a:pt x="55721" y="834516"/>
                  <a:pt x="57629" y="804496"/>
                  <a:pt x="63500" y="775143"/>
                </a:cubicBezTo>
                <a:cubicBezTo>
                  <a:pt x="66125" y="762016"/>
                  <a:pt x="75782" y="750423"/>
                  <a:pt x="76200" y="737043"/>
                </a:cubicBezTo>
                <a:cubicBezTo>
                  <a:pt x="80035" y="614336"/>
                  <a:pt x="76200" y="491510"/>
                  <a:pt x="76200" y="368743"/>
                </a:cubicBezTo>
                <a:lnTo>
                  <a:pt x="38100" y="305243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 rot="5400000" flipH="1" flipV="1">
            <a:off x="4419600" y="2590800"/>
            <a:ext cx="381000" cy="3810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3080000" flipV="1">
            <a:off x="-95964" y="4405684"/>
            <a:ext cx="4368641" cy="1316269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  <a:scene3d>
            <a:camera prst="orthographicFront"/>
            <a:lightRig rig="threePt" dir="t"/>
          </a:scene3d>
          <a:sp3d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Paint Our Background!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31242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Write your name on the back of your paper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With your brush, put a puddle of water in the lid of your watercolor set.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Now paint your sky only with water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Now pick a color for your sky, and add plenty of that color to your puddle.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Starting at your horizon line, paint back and forth to the top of your paper using the paint from your puddle.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Clean your brush, and lid and start over for the ground.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0055" y="1341734"/>
            <a:ext cx="61494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 gentle with your brushes, don’t scrub!</a:t>
            </a:r>
          </a:p>
          <a:p>
            <a:r>
              <a:rPr lang="en-US" sz="2400" dirty="0" smtClean="0"/>
              <a:t>Don’t mix your paint colors in the cakes.</a:t>
            </a:r>
          </a:p>
          <a:p>
            <a:r>
              <a:rPr lang="en-US" sz="2400" dirty="0" smtClean="0"/>
              <a:t>Don’t use black!</a:t>
            </a:r>
          </a:p>
          <a:p>
            <a:r>
              <a:rPr lang="en-US" sz="2400" dirty="0" smtClean="0"/>
              <a:t>Wash your brush, but don’t leave it in the water.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9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Printable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232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Shape Monsters</vt:lpstr>
      <vt:lpstr>How Does a Line Become a Shape?</vt:lpstr>
      <vt:lpstr>A Horizon Line is where our eye sees the sky touch the ground. Can you trace it?</vt:lpstr>
      <vt:lpstr>Draw a Horizon Line on your Paper.</vt:lpstr>
      <vt:lpstr>Let’s Paint Our Background!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Monsters</dc:title>
  <dc:creator>Donna Pence</dc:creator>
  <cp:lastModifiedBy>Donna Pence</cp:lastModifiedBy>
  <cp:revision>1</cp:revision>
  <dcterms:created xsi:type="dcterms:W3CDTF">2012-09-07T03:49:51Z</dcterms:created>
  <dcterms:modified xsi:type="dcterms:W3CDTF">2012-09-07T05:50:12Z</dcterms:modified>
</cp:coreProperties>
</file>