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58"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60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86E13B-53CB-498E-8FE9-3DE67E537AE6}" type="datetimeFigureOut">
              <a:rPr lang="en-US" smtClean="0"/>
              <a:t>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0D97A-3695-4465-A138-7AB8A30A8C0B}" type="slidenum">
              <a:rPr lang="en-US" smtClean="0"/>
              <a:t>‹#›</a:t>
            </a:fld>
            <a:endParaRPr lang="en-US"/>
          </a:p>
        </p:txBody>
      </p:sp>
    </p:spTree>
    <p:extLst>
      <p:ext uri="{BB962C8B-B14F-4D97-AF65-F5344CB8AC3E}">
        <p14:creationId xmlns:p14="http://schemas.microsoft.com/office/powerpoint/2010/main" val="834064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86E13B-53CB-498E-8FE9-3DE67E537AE6}" type="datetimeFigureOut">
              <a:rPr lang="en-US" smtClean="0"/>
              <a:t>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0D97A-3695-4465-A138-7AB8A30A8C0B}" type="slidenum">
              <a:rPr lang="en-US" smtClean="0"/>
              <a:t>‹#›</a:t>
            </a:fld>
            <a:endParaRPr lang="en-US"/>
          </a:p>
        </p:txBody>
      </p:sp>
    </p:spTree>
    <p:extLst>
      <p:ext uri="{BB962C8B-B14F-4D97-AF65-F5344CB8AC3E}">
        <p14:creationId xmlns:p14="http://schemas.microsoft.com/office/powerpoint/2010/main" val="759306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86E13B-53CB-498E-8FE9-3DE67E537AE6}" type="datetimeFigureOut">
              <a:rPr lang="en-US" smtClean="0"/>
              <a:t>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0D97A-3695-4465-A138-7AB8A30A8C0B}" type="slidenum">
              <a:rPr lang="en-US" smtClean="0"/>
              <a:t>‹#›</a:t>
            </a:fld>
            <a:endParaRPr lang="en-US"/>
          </a:p>
        </p:txBody>
      </p:sp>
    </p:spTree>
    <p:extLst>
      <p:ext uri="{BB962C8B-B14F-4D97-AF65-F5344CB8AC3E}">
        <p14:creationId xmlns:p14="http://schemas.microsoft.com/office/powerpoint/2010/main" val="342315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86E13B-53CB-498E-8FE9-3DE67E537AE6}" type="datetimeFigureOut">
              <a:rPr lang="en-US" smtClean="0"/>
              <a:t>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0D97A-3695-4465-A138-7AB8A30A8C0B}" type="slidenum">
              <a:rPr lang="en-US" smtClean="0"/>
              <a:t>‹#›</a:t>
            </a:fld>
            <a:endParaRPr lang="en-US"/>
          </a:p>
        </p:txBody>
      </p:sp>
    </p:spTree>
    <p:extLst>
      <p:ext uri="{BB962C8B-B14F-4D97-AF65-F5344CB8AC3E}">
        <p14:creationId xmlns:p14="http://schemas.microsoft.com/office/powerpoint/2010/main" val="4153311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86E13B-53CB-498E-8FE9-3DE67E537AE6}" type="datetimeFigureOut">
              <a:rPr lang="en-US" smtClean="0"/>
              <a:t>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0D97A-3695-4465-A138-7AB8A30A8C0B}" type="slidenum">
              <a:rPr lang="en-US" smtClean="0"/>
              <a:t>‹#›</a:t>
            </a:fld>
            <a:endParaRPr lang="en-US"/>
          </a:p>
        </p:txBody>
      </p:sp>
    </p:spTree>
    <p:extLst>
      <p:ext uri="{BB962C8B-B14F-4D97-AF65-F5344CB8AC3E}">
        <p14:creationId xmlns:p14="http://schemas.microsoft.com/office/powerpoint/2010/main" val="868023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86E13B-53CB-498E-8FE9-3DE67E537AE6}" type="datetimeFigureOut">
              <a:rPr lang="en-US" smtClean="0"/>
              <a:t>8/27/2012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0D97A-3695-4465-A138-7AB8A30A8C0B}" type="slidenum">
              <a:rPr lang="en-US" smtClean="0"/>
              <a:t>‹#›</a:t>
            </a:fld>
            <a:endParaRPr lang="en-US"/>
          </a:p>
        </p:txBody>
      </p:sp>
    </p:spTree>
    <p:extLst>
      <p:ext uri="{BB962C8B-B14F-4D97-AF65-F5344CB8AC3E}">
        <p14:creationId xmlns:p14="http://schemas.microsoft.com/office/powerpoint/2010/main" val="1789504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86E13B-53CB-498E-8FE9-3DE67E537AE6}" type="datetimeFigureOut">
              <a:rPr lang="en-US" smtClean="0"/>
              <a:t>8/27/2012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E0D97A-3695-4465-A138-7AB8A30A8C0B}" type="slidenum">
              <a:rPr lang="en-US" smtClean="0"/>
              <a:t>‹#›</a:t>
            </a:fld>
            <a:endParaRPr lang="en-US"/>
          </a:p>
        </p:txBody>
      </p:sp>
    </p:spTree>
    <p:extLst>
      <p:ext uri="{BB962C8B-B14F-4D97-AF65-F5344CB8AC3E}">
        <p14:creationId xmlns:p14="http://schemas.microsoft.com/office/powerpoint/2010/main" val="224641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86E13B-53CB-498E-8FE9-3DE67E537AE6}" type="datetimeFigureOut">
              <a:rPr lang="en-US" smtClean="0"/>
              <a:t>8/27/2012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E0D97A-3695-4465-A138-7AB8A30A8C0B}" type="slidenum">
              <a:rPr lang="en-US" smtClean="0"/>
              <a:t>‹#›</a:t>
            </a:fld>
            <a:endParaRPr lang="en-US"/>
          </a:p>
        </p:txBody>
      </p:sp>
    </p:spTree>
    <p:extLst>
      <p:ext uri="{BB962C8B-B14F-4D97-AF65-F5344CB8AC3E}">
        <p14:creationId xmlns:p14="http://schemas.microsoft.com/office/powerpoint/2010/main" val="3270507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86E13B-53CB-498E-8FE9-3DE67E537AE6}" type="datetimeFigureOut">
              <a:rPr lang="en-US" smtClean="0"/>
              <a:t>8/27/2012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E0D97A-3695-4465-A138-7AB8A30A8C0B}" type="slidenum">
              <a:rPr lang="en-US" smtClean="0"/>
              <a:t>‹#›</a:t>
            </a:fld>
            <a:endParaRPr lang="en-US"/>
          </a:p>
        </p:txBody>
      </p:sp>
    </p:spTree>
    <p:extLst>
      <p:ext uri="{BB962C8B-B14F-4D97-AF65-F5344CB8AC3E}">
        <p14:creationId xmlns:p14="http://schemas.microsoft.com/office/powerpoint/2010/main" val="1968533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86E13B-53CB-498E-8FE9-3DE67E537AE6}" type="datetimeFigureOut">
              <a:rPr lang="en-US" smtClean="0"/>
              <a:t>8/27/2012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0D97A-3695-4465-A138-7AB8A30A8C0B}" type="slidenum">
              <a:rPr lang="en-US" smtClean="0"/>
              <a:t>‹#›</a:t>
            </a:fld>
            <a:endParaRPr lang="en-US"/>
          </a:p>
        </p:txBody>
      </p:sp>
    </p:spTree>
    <p:extLst>
      <p:ext uri="{BB962C8B-B14F-4D97-AF65-F5344CB8AC3E}">
        <p14:creationId xmlns:p14="http://schemas.microsoft.com/office/powerpoint/2010/main" val="2986487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86E13B-53CB-498E-8FE9-3DE67E537AE6}" type="datetimeFigureOut">
              <a:rPr lang="en-US" smtClean="0"/>
              <a:t>8/27/2012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0D97A-3695-4465-A138-7AB8A30A8C0B}" type="slidenum">
              <a:rPr lang="en-US" smtClean="0"/>
              <a:t>‹#›</a:t>
            </a:fld>
            <a:endParaRPr lang="en-US"/>
          </a:p>
        </p:txBody>
      </p:sp>
    </p:spTree>
    <p:extLst>
      <p:ext uri="{BB962C8B-B14F-4D97-AF65-F5344CB8AC3E}">
        <p14:creationId xmlns:p14="http://schemas.microsoft.com/office/powerpoint/2010/main" val="1382636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86E13B-53CB-498E-8FE9-3DE67E537AE6}" type="datetimeFigureOut">
              <a:rPr lang="en-US" smtClean="0"/>
              <a:t>8/27/2012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E0D97A-3695-4465-A138-7AB8A30A8C0B}" type="slidenum">
              <a:rPr lang="en-US" smtClean="0"/>
              <a:t>‹#›</a:t>
            </a:fld>
            <a:endParaRPr lang="en-US"/>
          </a:p>
        </p:txBody>
      </p:sp>
    </p:spTree>
    <p:extLst>
      <p:ext uri="{BB962C8B-B14F-4D97-AF65-F5344CB8AC3E}">
        <p14:creationId xmlns:p14="http://schemas.microsoft.com/office/powerpoint/2010/main" val="3899072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youtube.com/watch?v=nBem1EeO88w"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2381250"/>
          </a:xfrm>
        </p:spPr>
        <p:txBody>
          <a:bodyPr>
            <a:normAutofit/>
          </a:bodyPr>
          <a:lstStyle/>
          <a:p>
            <a:r>
              <a:rPr lang="en-US" dirty="0" smtClean="0"/>
              <a:t>Crazy Cactus</a:t>
            </a:r>
            <a:br>
              <a:rPr lang="en-US" dirty="0" smtClean="0"/>
            </a:br>
            <a:r>
              <a:rPr lang="en-US" dirty="0" smtClean="0"/>
              <a:t>Georgia O’Keefe</a:t>
            </a:r>
            <a:br>
              <a:rPr lang="en-US" dirty="0" smtClean="0"/>
            </a:br>
            <a:r>
              <a:rPr lang="en-US" dirty="0" smtClean="0"/>
              <a:t>and the </a:t>
            </a:r>
            <a:r>
              <a:rPr lang="en-US" dirty="0" smtClean="0">
                <a:hlinkClick r:id="rId2"/>
              </a:rPr>
              <a:t>Elements of Art</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2600" y="2819400"/>
            <a:ext cx="5663309" cy="3431965"/>
          </a:xfrm>
          <a:prstGeom prst="rect">
            <a:avLst/>
          </a:prstGeom>
        </p:spPr>
      </p:pic>
    </p:spTree>
    <p:extLst>
      <p:ext uri="{BB962C8B-B14F-4D97-AF65-F5344CB8AC3E}">
        <p14:creationId xmlns:p14="http://schemas.microsoft.com/office/powerpoint/2010/main" val="819581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Add Squeeze Paint and Paper Needles</a:t>
            </a:r>
            <a:endParaRPr lang="en-US" dirty="0"/>
          </a:p>
        </p:txBody>
      </p:sp>
      <p:sp>
        <p:nvSpPr>
          <p:cNvPr id="3" name="Content Placeholder 2"/>
          <p:cNvSpPr>
            <a:spLocks noGrp="1"/>
          </p:cNvSpPr>
          <p:nvPr>
            <p:ph idx="1"/>
          </p:nvPr>
        </p:nvSpPr>
        <p:spPr/>
        <p:txBody>
          <a:bodyPr>
            <a:normAutofit lnSpcReduction="10000"/>
          </a:bodyPr>
          <a:lstStyle/>
          <a:p>
            <a:r>
              <a:rPr lang="en-US" dirty="0" smtClean="0"/>
              <a:t>Cover the tip of the bottle with your finger, shake the bottles and gently squeeze to test paint on a separate sheet of paper first. </a:t>
            </a:r>
          </a:p>
          <a:p>
            <a:r>
              <a:rPr lang="en-US" dirty="0" smtClean="0"/>
              <a:t>Then rest the nozzle on the drawing surface and outline the cactus, a sections at a time.</a:t>
            </a:r>
          </a:p>
          <a:p>
            <a:r>
              <a:rPr lang="en-US" dirty="0" smtClean="0"/>
              <a:t>Poke the paper needles into each wet section of paint. It will harden and hold them in place.</a:t>
            </a:r>
          </a:p>
          <a:p>
            <a:r>
              <a:rPr lang="en-US" dirty="0" smtClean="0"/>
              <a:t>Work from top to bottom, away from the wet areas to avoid smearing fresh paint</a:t>
            </a:r>
            <a:endParaRPr lang="en-US" dirty="0"/>
          </a:p>
        </p:txBody>
      </p:sp>
    </p:spTree>
    <p:extLst>
      <p:ext uri="{BB962C8B-B14F-4D97-AF65-F5344CB8AC3E}">
        <p14:creationId xmlns:p14="http://schemas.microsoft.com/office/powerpoint/2010/main" val="792123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like about these?</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657600" y="1676400"/>
            <a:ext cx="4863580" cy="3647686"/>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1676400"/>
            <a:ext cx="3110837" cy="4495800"/>
          </a:xfrm>
          <a:prstGeom prst="rect">
            <a:avLst/>
          </a:prstGeom>
        </p:spPr>
      </p:pic>
    </p:spTree>
    <p:extLst>
      <p:ext uri="{BB962C8B-B14F-4D97-AF65-F5344CB8AC3E}">
        <p14:creationId xmlns:p14="http://schemas.microsoft.com/office/powerpoint/2010/main" val="3664444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Prickly Pear Cactus</a:t>
            </a:r>
            <a:endParaRPr lang="en-US" dirty="0"/>
          </a:p>
        </p:txBody>
      </p:sp>
      <p:sp>
        <p:nvSpPr>
          <p:cNvPr id="3" name="Content Placeholder 2"/>
          <p:cNvSpPr>
            <a:spLocks noGrp="1"/>
          </p:cNvSpPr>
          <p:nvPr>
            <p:ph idx="1"/>
          </p:nvPr>
        </p:nvSpPr>
        <p:spPr/>
        <p:txBody>
          <a:bodyPr/>
          <a:lstStyle/>
          <a:p>
            <a:pPr marL="0" indent="0">
              <a:buNone/>
            </a:pPr>
            <a:r>
              <a:rPr lang="en-US" dirty="0" smtClean="0"/>
              <a:t>The Prickly Pear Cactus is found throughout this region. The prickly pear is the official state plant. It is green in color. Its “pads” are actually branches and its needle like thorns are “leaves.” It does bloom with either yellow, red, or purple flowers; and produces a fruit. The pads have been cooked and eaten as a vegetable for hundreds of years in Mexico! The fruit is cooked and eaten too! </a:t>
            </a:r>
            <a:endParaRPr lang="en-US" dirty="0"/>
          </a:p>
        </p:txBody>
      </p:sp>
    </p:spTree>
    <p:extLst>
      <p:ext uri="{BB962C8B-B14F-4D97-AF65-F5344CB8AC3E}">
        <p14:creationId xmlns:p14="http://schemas.microsoft.com/office/powerpoint/2010/main" val="2697827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38250" y="2362200"/>
            <a:ext cx="3125986" cy="4167981"/>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0" y="457200"/>
            <a:ext cx="3149600" cy="3810000"/>
          </a:xfrm>
          <a:prstGeom prst="rect">
            <a:avLst/>
          </a:prstGeom>
        </p:spPr>
      </p:pic>
      <p:sp>
        <p:nvSpPr>
          <p:cNvPr id="7" name="Rectangle 6"/>
          <p:cNvSpPr/>
          <p:nvPr/>
        </p:nvSpPr>
        <p:spPr>
          <a:xfrm>
            <a:off x="4724400" y="4724400"/>
            <a:ext cx="4419600" cy="1384995"/>
          </a:xfrm>
          <a:prstGeom prst="rect">
            <a:avLst/>
          </a:prstGeom>
        </p:spPr>
        <p:txBody>
          <a:bodyPr wrap="square">
            <a:spAutoFit/>
          </a:bodyPr>
          <a:lstStyle/>
          <a:p>
            <a:r>
              <a:rPr lang="en-US" sz="2800" dirty="0"/>
              <a:t>Have you ever seen a cactus up close before? Have you felt it?</a:t>
            </a:r>
          </a:p>
        </p:txBody>
      </p:sp>
      <p:sp>
        <p:nvSpPr>
          <p:cNvPr id="8" name="TextBox 7"/>
          <p:cNvSpPr txBox="1"/>
          <p:nvPr/>
        </p:nvSpPr>
        <p:spPr>
          <a:xfrm>
            <a:off x="381000" y="300097"/>
            <a:ext cx="4572000" cy="2062103"/>
          </a:xfrm>
          <a:prstGeom prst="rect">
            <a:avLst/>
          </a:prstGeom>
          <a:noFill/>
        </p:spPr>
        <p:txBody>
          <a:bodyPr wrap="square" rtlCol="0">
            <a:spAutoFit/>
          </a:bodyPr>
          <a:lstStyle/>
          <a:p>
            <a:r>
              <a:rPr lang="en-US" sz="3200" dirty="0" smtClean="0"/>
              <a:t>Notice how the shapes of the branches change depending on the angle that you see them.</a:t>
            </a:r>
            <a:endParaRPr lang="en-US" sz="3200" dirty="0"/>
          </a:p>
        </p:txBody>
      </p:sp>
    </p:spTree>
    <p:extLst>
      <p:ext uri="{BB962C8B-B14F-4D97-AF65-F5344CB8AC3E}">
        <p14:creationId xmlns:p14="http://schemas.microsoft.com/office/powerpoint/2010/main" val="2915841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Yellow Cactus, by Georgia O’Keefe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447800"/>
            <a:ext cx="6593175" cy="5180352"/>
          </a:xfrm>
        </p:spPr>
      </p:pic>
    </p:spTree>
    <p:extLst>
      <p:ext uri="{BB962C8B-B14F-4D97-AF65-F5344CB8AC3E}">
        <p14:creationId xmlns:p14="http://schemas.microsoft.com/office/powerpoint/2010/main" val="2709242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Georgia O’Keefe</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Meet The Artist:</a:t>
            </a:r>
          </a:p>
          <a:p>
            <a:r>
              <a:rPr lang="en-US" dirty="0" smtClean="0"/>
              <a:t>• O’Keeffe was born in 1887 on a Wisconsin farm, she was the second of seven children. (She was born about the same time the telephone and light bulb were invented.)</a:t>
            </a:r>
          </a:p>
          <a:p>
            <a:r>
              <a:rPr lang="en-US" dirty="0" smtClean="0"/>
              <a:t>• Her parents believed in the education of women so, O’Keeffe and her sisters were given art lessons which were uncommon for girls at that time.</a:t>
            </a:r>
          </a:p>
          <a:p>
            <a:r>
              <a:rPr lang="en-US" dirty="0" smtClean="0"/>
              <a:t>• By age 13, she was very independent and knew she wanted to be an artist. She had a strong personality, liked to be different and rebelled against being like anybody else.</a:t>
            </a:r>
          </a:p>
          <a:p>
            <a:r>
              <a:rPr lang="en-US" dirty="0" smtClean="0"/>
              <a:t>• As a young woman, she moved first to Chicago and then to New York to study art. While in New York, she met photographer and gallery owner by the name of Alfred Stieglitz. They were married in 1924 and he encouraged her to paint fulltime.</a:t>
            </a:r>
          </a:p>
          <a:p>
            <a:r>
              <a:rPr lang="en-US" dirty="0" smtClean="0"/>
              <a:t>• O’Keeffe’s work from this period included many oversized paintings of flowers. She once said that since we often ignore them in life, she decided to make her flowers too large to be ignored.</a:t>
            </a:r>
          </a:p>
          <a:p>
            <a:r>
              <a:rPr lang="en-US" dirty="0" smtClean="0"/>
              <a:t>• In these early paintings, she reduced nature to its simplest, abstract form by using a very close-up view.</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0" y="76200"/>
            <a:ext cx="1405038" cy="1752600"/>
          </a:xfrm>
          <a:prstGeom prst="rect">
            <a:avLst/>
          </a:prstGeom>
        </p:spPr>
      </p:pic>
    </p:spTree>
    <p:extLst>
      <p:ext uri="{BB962C8B-B14F-4D97-AF65-F5344CB8AC3E}">
        <p14:creationId xmlns:p14="http://schemas.microsoft.com/office/powerpoint/2010/main" val="4433901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Crazy Cactus</a:t>
            </a:r>
            <a:endParaRPr lang="en-US" dirty="0"/>
          </a:p>
        </p:txBody>
      </p:sp>
      <p:sp>
        <p:nvSpPr>
          <p:cNvPr id="5" name="Content Placeholder 4"/>
          <p:cNvSpPr>
            <a:spLocks noGrp="1"/>
          </p:cNvSpPr>
          <p:nvPr>
            <p:ph idx="1"/>
          </p:nvPr>
        </p:nvSpPr>
        <p:spPr>
          <a:xfrm>
            <a:off x="457200" y="2133600"/>
            <a:ext cx="4572000" cy="3992563"/>
          </a:xfrm>
        </p:spPr>
        <p:txBody>
          <a:bodyPr>
            <a:noAutofit/>
          </a:bodyPr>
          <a:lstStyle/>
          <a:p>
            <a:r>
              <a:rPr lang="en-US" sz="2800" dirty="0" smtClean="0"/>
              <a:t>When a single line bends to touch itself or another line, a shape is created. Repetition of bending lines that connect and build upon each other in a progression from large to small creates a visual rhythm, like the rhythm in music.</a:t>
            </a:r>
            <a:endParaRPr lang="en-US" sz="28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19075"/>
            <a:ext cx="2390775" cy="1914525"/>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7800" y="1371600"/>
            <a:ext cx="3267218" cy="4876445"/>
          </a:xfrm>
          <a:prstGeom prst="rect">
            <a:avLst/>
          </a:prstGeom>
        </p:spPr>
      </p:pic>
    </p:spTree>
    <p:extLst>
      <p:ext uri="{BB962C8B-B14F-4D97-AF65-F5344CB8AC3E}">
        <p14:creationId xmlns:p14="http://schemas.microsoft.com/office/powerpoint/2010/main" val="1402612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0"/>
            <a:ext cx="3138488" cy="2721759"/>
          </a:xfrm>
          <a:prstGeom prst="rect">
            <a:avLst/>
          </a:prstGeom>
          <a:effectLst>
            <a:softEdge rad="317500"/>
          </a:effec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5029200" y="2875378"/>
            <a:ext cx="4114800" cy="3559175"/>
          </a:xfrm>
          <a:prstGeom prst="rect">
            <a:avLst/>
          </a:prstGeom>
          <a:effectLst>
            <a:softEdge rad="317500"/>
          </a:effectLst>
        </p:spPr>
      </p:pic>
      <p:sp>
        <p:nvSpPr>
          <p:cNvPr id="2" name="Title 1"/>
          <p:cNvSpPr>
            <a:spLocks noGrp="1"/>
          </p:cNvSpPr>
          <p:nvPr>
            <p:ph type="title"/>
          </p:nvPr>
        </p:nvSpPr>
        <p:spPr>
          <a:xfrm>
            <a:off x="457200" y="274638"/>
            <a:ext cx="8229600" cy="868362"/>
          </a:xfrm>
        </p:spPr>
        <p:txBody>
          <a:bodyPr>
            <a:normAutofit fontScale="90000"/>
          </a:bodyPr>
          <a:lstStyle/>
          <a:p>
            <a:r>
              <a:rPr lang="en-US" dirty="0" smtClean="0"/>
              <a:t/>
            </a:r>
            <a:br>
              <a:rPr lang="en-US" dirty="0" smtClean="0"/>
            </a:br>
            <a:r>
              <a:rPr lang="en-US" dirty="0" smtClean="0"/>
              <a:t>1. Draw a Cactus.</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800" b="1" dirty="0" smtClean="0"/>
              <a:t>On a 12x18 sheet of white paper draw curving lines in various sizes and shapes that connect and stack on top of each other. Start with the biggest shape at the bottom and progress upward. Work the way up adding a few here and there making sure they connect and overlap . </a:t>
            </a:r>
          </a:p>
          <a:p>
            <a:pPr marL="0" indent="0">
              <a:buNone/>
            </a:pPr>
            <a:r>
              <a:rPr lang="en-US" sz="2800" b="1" dirty="0" smtClean="0"/>
              <a:t>Big</a:t>
            </a:r>
            <a:r>
              <a:rPr lang="en-US" sz="2800" b="1" dirty="0"/>
              <a:t> </a:t>
            </a:r>
            <a:r>
              <a:rPr lang="en-US" sz="2800" b="1" dirty="0" smtClean="0"/>
              <a:t>shapes using the whole page. </a:t>
            </a:r>
          </a:p>
          <a:p>
            <a:pPr marL="0" indent="0">
              <a:buNone/>
            </a:pPr>
            <a:r>
              <a:rPr lang="en-US" sz="2800" b="1" dirty="0" smtClean="0"/>
              <a:t>Divide the big shapes in halves </a:t>
            </a:r>
          </a:p>
          <a:p>
            <a:pPr marL="0" indent="0">
              <a:buNone/>
            </a:pPr>
            <a:r>
              <a:rPr lang="en-US" sz="2800" b="1" dirty="0" smtClean="0"/>
              <a:t>and into thirds with straight or </a:t>
            </a:r>
          </a:p>
          <a:p>
            <a:pPr marL="0" indent="0">
              <a:buNone/>
            </a:pPr>
            <a:r>
              <a:rPr lang="en-US" sz="2800" b="1" dirty="0" smtClean="0"/>
              <a:t>curving lines</a:t>
            </a:r>
          </a:p>
          <a:p>
            <a:pPr marL="0" indent="0">
              <a:buNone/>
            </a:pPr>
            <a:endParaRPr lang="en-US" sz="2800" dirty="0"/>
          </a:p>
        </p:txBody>
      </p:sp>
    </p:spTree>
    <p:extLst>
      <p:ext uri="{BB962C8B-B14F-4D97-AF65-F5344CB8AC3E}">
        <p14:creationId xmlns:p14="http://schemas.microsoft.com/office/powerpoint/2010/main" val="2152645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Color and/or </a:t>
            </a:r>
            <a:r>
              <a:rPr lang="en-US" dirty="0"/>
              <a:t>P</a:t>
            </a:r>
            <a:r>
              <a:rPr lang="en-US" dirty="0" smtClean="0"/>
              <a:t>aint Cactus</a:t>
            </a:r>
            <a:endParaRPr lang="en-US" dirty="0"/>
          </a:p>
        </p:txBody>
      </p:sp>
      <p:sp>
        <p:nvSpPr>
          <p:cNvPr id="3" name="Content Placeholder 2"/>
          <p:cNvSpPr>
            <a:spLocks noGrp="1"/>
          </p:cNvSpPr>
          <p:nvPr>
            <p:ph idx="1"/>
          </p:nvPr>
        </p:nvSpPr>
        <p:spPr/>
        <p:txBody>
          <a:bodyPr/>
          <a:lstStyle/>
          <a:p>
            <a:r>
              <a:rPr lang="en-US" dirty="0" smtClean="0"/>
              <a:t>Fill in the drawing with imaginative colors and designs using markers and watercolor paints.</a:t>
            </a:r>
          </a:p>
          <a:p>
            <a:r>
              <a:rPr lang="en-US" dirty="0" smtClean="0"/>
              <a:t>As you are texturizing your cactus think…</a:t>
            </a:r>
            <a:r>
              <a:rPr lang="en-US" dirty="0" err="1" smtClean="0"/>
              <a:t>Zig</a:t>
            </a:r>
            <a:r>
              <a:rPr lang="en-US" dirty="0" smtClean="0"/>
              <a:t> and </a:t>
            </a:r>
            <a:r>
              <a:rPr lang="en-US" dirty="0" err="1" smtClean="0"/>
              <a:t>zaggy</a:t>
            </a:r>
            <a:r>
              <a:rPr lang="en-US" dirty="0" smtClean="0"/>
              <a:t> lines, striped </a:t>
            </a:r>
            <a:r>
              <a:rPr lang="en-US" dirty="0" err="1" smtClean="0"/>
              <a:t>easter</a:t>
            </a:r>
            <a:r>
              <a:rPr lang="en-US" dirty="0" smtClean="0"/>
              <a:t> eggs, yellow and orange </a:t>
            </a:r>
            <a:r>
              <a:rPr lang="en-US" dirty="0" err="1" smtClean="0"/>
              <a:t>googly</a:t>
            </a:r>
            <a:r>
              <a:rPr lang="en-US" dirty="0" smtClean="0"/>
              <a:t> eyes, Purple with polka dots.</a:t>
            </a:r>
          </a:p>
          <a:p>
            <a:pPr marL="0" indent="0">
              <a:buNone/>
            </a:pPr>
            <a:endParaRPr lang="en-US" dirty="0" smtClean="0"/>
          </a:p>
          <a:p>
            <a:endParaRPr lang="en-US" dirty="0"/>
          </a:p>
        </p:txBody>
      </p:sp>
    </p:spTree>
    <p:extLst>
      <p:ext uri="{BB962C8B-B14F-4D97-AF65-F5344CB8AC3E}">
        <p14:creationId xmlns:p14="http://schemas.microsoft.com/office/powerpoint/2010/main" val="41739752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Make Cactus Needles (leaves)</a:t>
            </a:r>
            <a:endParaRPr lang="en-US" dirty="0"/>
          </a:p>
        </p:txBody>
      </p:sp>
      <p:sp>
        <p:nvSpPr>
          <p:cNvPr id="3" name="Content Placeholder 2"/>
          <p:cNvSpPr>
            <a:spLocks noGrp="1"/>
          </p:cNvSpPr>
          <p:nvPr>
            <p:ph idx="1"/>
          </p:nvPr>
        </p:nvSpPr>
        <p:spPr/>
        <p:txBody>
          <a:bodyPr/>
          <a:lstStyle/>
          <a:p>
            <a:r>
              <a:rPr lang="en-US" dirty="0" smtClean="0"/>
              <a:t>Cut three or four sheets at a time of the colored paper into strips that are about one inch wide. Then cut these strips into triangle shapes by making diagonal cross cuts.</a:t>
            </a:r>
          </a:p>
          <a:p>
            <a:r>
              <a:rPr lang="en-US" dirty="0" smtClean="0"/>
              <a:t>Save them in an envelope for later</a:t>
            </a:r>
            <a:endParaRPr lang="en-US" dirty="0"/>
          </a:p>
        </p:txBody>
      </p:sp>
    </p:spTree>
    <p:extLst>
      <p:ext uri="{BB962C8B-B14F-4D97-AF65-F5344CB8AC3E}">
        <p14:creationId xmlns:p14="http://schemas.microsoft.com/office/powerpoint/2010/main" val="2097264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670</TotalTime>
  <Words>659</Words>
  <Application>Microsoft Office PowerPoint</Application>
  <PresentationFormat>On-screen Show (4:3)</PresentationFormat>
  <Paragraphs>34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Crazy Cactus Georgia O’Keefe and the Elements of Art</vt:lpstr>
      <vt:lpstr>The Prickly Pear Cactus</vt:lpstr>
      <vt:lpstr>PowerPoint Presentation</vt:lpstr>
      <vt:lpstr>Yellow Cactus, by Georgia O’Keefe</vt:lpstr>
      <vt:lpstr>Georgia O’Keefe</vt:lpstr>
      <vt:lpstr>Crazy Cactus</vt:lpstr>
      <vt:lpstr> 1. Draw a Cactus. </vt:lpstr>
      <vt:lpstr>2. Color and/or Paint Cactus</vt:lpstr>
      <vt:lpstr>3. Make Cactus Needles (leaves)</vt:lpstr>
      <vt:lpstr>4. Add Squeeze Paint and Paper Needles</vt:lpstr>
      <vt:lpstr>What do you like about these?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Crazy Cactus Georgia O’Keefe and the Elements of Art</dc:title>
  <dc:creator>Donna Pence</dc:creator>
  <cp:lastModifiedBy>Donna Pence</cp:lastModifiedBy>
  <cp:revision>1</cp:revision>
  <dcterms:created xsi:type="dcterms:W3CDTF">2012-08-28T03:26:36Z</dcterms:created>
  <dcterms:modified xsi:type="dcterms:W3CDTF">2012-08-28T14:37:21Z</dcterms:modified>
</cp:coreProperties>
</file>