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1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8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7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8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2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9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4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9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7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8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80A5-5270-42C4-8E4C-2A60F8111369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21A4-BA17-4144-A9AD-38501F4D6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Chinese New Year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Lion Dance Costume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Lion dance is meant to ward off evil spirits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453" y="1600200"/>
            <a:ext cx="5285094" cy="4525963"/>
          </a:xfrm>
        </p:spPr>
      </p:pic>
    </p:spTree>
    <p:extLst>
      <p:ext uri="{BB962C8B-B14F-4D97-AF65-F5344CB8AC3E}">
        <p14:creationId xmlns:p14="http://schemas.microsoft.com/office/powerpoint/2010/main" val="18617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Often it is an athletic dance done by acrobats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89" y="1600200"/>
            <a:ext cx="6848221" cy="4525963"/>
          </a:xfrm>
        </p:spPr>
      </p:pic>
    </p:spTree>
    <p:extLst>
      <p:ext uri="{BB962C8B-B14F-4D97-AF65-F5344CB8AC3E}">
        <p14:creationId xmlns:p14="http://schemas.microsoft.com/office/powerpoint/2010/main" val="30399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Unlike the Dragon dance, the lion dance is just two dancers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76387"/>
            <a:ext cx="3810000" cy="35528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352800"/>
            <a:ext cx="51816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head is traditionally yellow or red with painted patterns and applied materials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11049"/>
            <a:ext cx="2971800" cy="30427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09800"/>
            <a:ext cx="3780422" cy="31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50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Chinese New Year</vt:lpstr>
      <vt:lpstr>The Lion dance is meant to ward off evil spirits</vt:lpstr>
      <vt:lpstr>Often it is an athletic dance done by acrobats</vt:lpstr>
      <vt:lpstr>Unlike the Dragon dance, the lion dance is just two dancers</vt:lpstr>
      <vt:lpstr>The head is traditionally yellow or red with painted patterns and applied materials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New Year</dc:title>
  <dc:creator>Donna Pence</dc:creator>
  <cp:lastModifiedBy>Donna Pence</cp:lastModifiedBy>
  <cp:revision>1</cp:revision>
  <dcterms:created xsi:type="dcterms:W3CDTF">2013-01-16T14:29:26Z</dcterms:created>
  <dcterms:modified xsi:type="dcterms:W3CDTF">2013-01-16T14:50:29Z</dcterms:modified>
</cp:coreProperties>
</file>